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5"/>
  </p:sldMasterIdLst>
  <p:sldIdLst>
    <p:sldId id="256" r:id="rId6"/>
    <p:sldId id="258" r:id="rId7"/>
    <p:sldId id="270" r:id="rId8"/>
    <p:sldId id="282" r:id="rId9"/>
    <p:sldId id="285" r:id="rId10"/>
    <p:sldId id="257" r:id="rId11"/>
    <p:sldId id="271" r:id="rId12"/>
    <p:sldId id="269" r:id="rId13"/>
    <p:sldId id="272" r:id="rId14"/>
    <p:sldId id="259" r:id="rId15"/>
    <p:sldId id="273" r:id="rId16"/>
    <p:sldId id="260" r:id="rId17"/>
    <p:sldId id="274" r:id="rId18"/>
    <p:sldId id="261" r:id="rId19"/>
    <p:sldId id="275" r:id="rId20"/>
    <p:sldId id="262" r:id="rId21"/>
    <p:sldId id="276" r:id="rId22"/>
    <p:sldId id="263" r:id="rId23"/>
    <p:sldId id="277" r:id="rId24"/>
    <p:sldId id="264" r:id="rId25"/>
    <p:sldId id="278" r:id="rId26"/>
    <p:sldId id="265" r:id="rId27"/>
    <p:sldId id="279" r:id="rId28"/>
    <p:sldId id="266" r:id="rId29"/>
    <p:sldId id="280" r:id="rId30"/>
    <p:sldId id="267" r:id="rId31"/>
    <p:sldId id="281" r:id="rId32"/>
    <p:sldId id="268" r:id="rId33"/>
    <p:sldId id="284" r:id="rId34"/>
    <p:sldId id="28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AE4F2"/>
    <a:srgbClr val="45441B"/>
    <a:srgbClr val="99CCFF"/>
    <a:srgbClr val="FF9900"/>
    <a:srgbClr val="006666"/>
    <a:srgbClr val="336600"/>
    <a:srgbClr val="859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>
      <p:cViewPr varScale="1">
        <p:scale>
          <a:sx n="59" d="100"/>
          <a:sy n="59" d="100"/>
        </p:scale>
        <p:origin x="141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8CECB1-EBDA-44DD-86E9-F0E584DA6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92455-E818-4DDF-B602-E148A1B76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C3488-DED8-401C-BF13-0F410D2AB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B6F26-E8C6-47ED-A516-181225976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D24E5-4B6A-40D4-AE94-78306FF6E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96130-6416-4906-A894-D236F13A6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B8040-F8E9-43F6-B123-F4CE8BA448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1B26E-0EC8-46D1-8490-F1CDC8419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F747E-34C5-448B-B22A-5365749DD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D8B05-1AE3-464C-8517-9792696B6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37D-BEC4-4158-8C3F-0439A863A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9BF6A-5EFC-4FAE-9CCE-8EBA77370C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200" cy="1066800"/>
          </a:xfrm>
        </p:spPr>
        <p:txBody>
          <a:bodyPr/>
          <a:lstStyle/>
          <a:p>
            <a:r>
              <a:rPr lang="en-US" dirty="0" smtClean="0"/>
              <a:t>Author and Artist</a:t>
            </a:r>
            <a:endParaRPr lang="en-US" dirty="0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39" y="1887638"/>
            <a:ext cx="432852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5578997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smtClean="0"/>
              <a:t>Donna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96200" cy="1066800"/>
          </a:xfrm>
        </p:spPr>
        <p:txBody>
          <a:bodyPr/>
          <a:lstStyle/>
          <a:p>
            <a:r>
              <a:rPr lang="en-US" dirty="0" smtClean="0"/>
              <a:t>Singer and American Idol Finalist</a:t>
            </a:r>
            <a:endParaRPr lang="en-US" dirty="0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42" y="2209800"/>
            <a:ext cx="36177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76318" y="56388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smtClean="0"/>
              <a:t>James Durbin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Actress</a:t>
            </a:r>
            <a:endParaRPr lang="en-US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429000" cy="39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1" y="57150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err="1" smtClean="0"/>
              <a:t>Darryll</a:t>
            </a:r>
            <a:r>
              <a:rPr lang="en-US" dirty="0" smtClean="0"/>
              <a:t> Hannah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 and Author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53340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smtClean="0"/>
              <a:t>Dr. </a:t>
            </a:r>
            <a:r>
              <a:rPr lang="en-US" dirty="0" err="1" smtClean="0"/>
              <a:t>Liane</a:t>
            </a:r>
            <a:r>
              <a:rPr lang="en-US" dirty="0" smtClean="0"/>
              <a:t> Holliday Willey</a:t>
            </a:r>
            <a:endParaRPr lang="en-US" dirty="0"/>
          </a:p>
        </p:txBody>
      </p:sp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2304"/>
            <a:ext cx="28956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61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</a:t>
            </a:r>
            <a:endParaRPr lang="en-US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93717"/>
            <a:ext cx="3062288" cy="407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78644" y="57912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smtClean="0"/>
              <a:t>Peter </a:t>
            </a:r>
            <a:r>
              <a:rPr lang="en-US" dirty="0" err="1" smtClean="0"/>
              <a:t>Howson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696200" cy="1066800"/>
          </a:xfrm>
        </p:spPr>
        <p:txBody>
          <a:bodyPr/>
          <a:lstStyle/>
          <a:p>
            <a:r>
              <a:rPr lang="en-US" dirty="0" smtClean="0"/>
              <a:t>Scientist, Author, Speaker</a:t>
            </a:r>
            <a:endParaRPr lang="en-US" dirty="0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418248" cy="411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58674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smtClean="0"/>
              <a:t>Dr. Temple </a:t>
            </a:r>
            <a:r>
              <a:rPr lang="en-US" dirty="0" err="1" smtClean="0"/>
              <a:t>Grandin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1066800"/>
          </a:xfrm>
        </p:spPr>
        <p:txBody>
          <a:bodyPr/>
          <a:lstStyle/>
          <a:p>
            <a:r>
              <a:rPr lang="en-US" dirty="0" smtClean="0"/>
              <a:t>Nobel Laureate Economist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0550" y="55626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mtClean="0"/>
              <a:t>Vernon L. Smith</a:t>
            </a:r>
            <a:endParaRPr lang="en-US" dirty="0"/>
          </a:p>
        </p:txBody>
      </p:sp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39" y="2100263"/>
            <a:ext cx="4694694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0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Anthropologist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54102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mtClean="0"/>
              <a:t>Dawn Prince Hughes</a:t>
            </a:r>
            <a:endParaRPr lang="en-US" dirty="0"/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28176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Creator of </a:t>
            </a:r>
            <a:r>
              <a:rPr lang="en-US" dirty="0" err="1" smtClean="0"/>
              <a:t>Pokeman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5521123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smtClean="0"/>
              <a:t>Satoshi </a:t>
            </a:r>
            <a:r>
              <a:rPr lang="en-US" dirty="0" err="1" smtClean="0"/>
              <a:t>Tajiri</a:t>
            </a:r>
            <a:endParaRPr lang="en-US" dirty="0"/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963596"/>
            <a:ext cx="2648061" cy="35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9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55626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mtClean="0"/>
              <a:t>Clay Marzo</a:t>
            </a:r>
            <a:endParaRPr lang="en-US" dirty="0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98" y="2157413"/>
            <a:ext cx="5101404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7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33375"/>
            <a:ext cx="7086600" cy="1066800"/>
          </a:xfrm>
        </p:spPr>
        <p:txBody>
          <a:bodyPr/>
          <a:lstStyle/>
          <a:p>
            <a:r>
              <a:rPr lang="en-US" dirty="0" smtClean="0"/>
              <a:t>Model and America’s Next Top Model Finalist</a:t>
            </a:r>
            <a:endParaRPr lang="en-US" dirty="0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82" y="1828801"/>
            <a:ext cx="296819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98942" y="57912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smtClean="0"/>
              <a:t>Heather </a:t>
            </a:r>
            <a:r>
              <a:rPr lang="en-US" dirty="0" err="1" smtClean="0"/>
              <a:t>Kuzmich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077200" cy="1066800"/>
          </a:xfrm>
        </p:spPr>
        <p:txBody>
          <a:bodyPr/>
          <a:lstStyle/>
          <a:p>
            <a:r>
              <a:rPr lang="en-US" dirty="0" smtClean="0"/>
              <a:t>Alexander Graham Bell</a:t>
            </a:r>
            <a:r>
              <a:rPr lang="en-US" dirty="0"/>
              <a:t>, Scottish/Canadian/American </a:t>
            </a:r>
            <a:r>
              <a:rPr lang="en-US" dirty="0" smtClean="0"/>
              <a:t>Inventor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97045"/>
            <a:ext cx="2709862" cy="37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1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Glenn Gould, Canadian Pianist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65" y="1828800"/>
            <a:ext cx="3048000" cy="478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8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1744" y="228600"/>
            <a:ext cx="8153400" cy="1066800"/>
          </a:xfrm>
        </p:spPr>
        <p:txBody>
          <a:bodyPr/>
          <a:lstStyle/>
          <a:p>
            <a:r>
              <a:rPr lang="en-US" dirty="0" smtClean="0"/>
              <a:t>U.S. Investor and Fund Manager</a:t>
            </a:r>
            <a:endParaRPr lang="en-US" dirty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42357"/>
            <a:ext cx="4880784" cy="36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762000" y="56388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mtClean="0"/>
              <a:t>Michael Burry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Pulitzer Prize Winner Critic</a:t>
            </a:r>
            <a:endParaRPr lang="en-US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74615"/>
            <a:ext cx="2933700" cy="409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5638800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dirty="0" smtClean="0"/>
              <a:t>Tim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8610600" cy="762000"/>
          </a:xfrm>
        </p:spPr>
        <p:txBody>
          <a:bodyPr/>
          <a:lstStyle/>
          <a:p>
            <a:pPr algn="ctr"/>
            <a:r>
              <a:rPr lang="en-US" dirty="0" smtClean="0"/>
              <a:t> NO BOUNDARIES!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14079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TP001140799</AuthoringAssetId>
    <AssetId xmlns="145c5697-5eb5-440b-b2f1-a8273fb59250">TS001140799</AssetId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33517F87-D76A-4FD2-806A-6234E0015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F49212-5E91-4EF0-B7F3-40F93D86A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5A167-419E-4B48-B879-437068FA987F}">
  <ds:schemaRefs>
    <ds:schemaRef ds:uri="http://schemas.openxmlformats.org/package/2006/metadata/core-properties"/>
    <ds:schemaRef ds:uri="http://purl.org/dc/terms/"/>
    <ds:schemaRef ds:uri="145c5697-5eb5-440b-b2f1-a8273fb59250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A871D9E-0E18-48AE-8937-336B640FD01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TS001140799</Template>
  <TotalTime>475</TotalTime>
  <Words>149</Words>
  <Application>Microsoft Office PowerPoint</Application>
  <PresentationFormat>On-screen Show (4:3)</PresentationFormat>
  <Paragraphs>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Tahoma</vt:lpstr>
      <vt:lpstr>Times New Roman</vt:lpstr>
      <vt:lpstr>Wingdings</vt:lpstr>
      <vt:lpstr>TS001140799</vt:lpstr>
      <vt:lpstr> NO BOUNDARIES! </vt:lpstr>
      <vt:lpstr>Scientist, Author, Speaker</vt:lpstr>
      <vt:lpstr> NO BOUNDARIES! </vt:lpstr>
      <vt:lpstr>Glenn Gould, Canadian Pianist </vt:lpstr>
      <vt:lpstr> NO BOUNDARIES! </vt:lpstr>
      <vt:lpstr>U.S. Investor and Fund Manager</vt:lpstr>
      <vt:lpstr> NO BOUNDARIES! </vt:lpstr>
      <vt:lpstr>Pulitzer Prize Winner Critic</vt:lpstr>
      <vt:lpstr> NO BOUNDARIES! </vt:lpstr>
      <vt:lpstr>Author and Artist</vt:lpstr>
      <vt:lpstr> NO BOUNDARIES! </vt:lpstr>
      <vt:lpstr>Singer and American Idol Finalist</vt:lpstr>
      <vt:lpstr> NO BOUNDARIES! </vt:lpstr>
      <vt:lpstr>Actress</vt:lpstr>
      <vt:lpstr> NO BOUNDARIES! </vt:lpstr>
      <vt:lpstr>Educator and Author</vt:lpstr>
      <vt:lpstr> NO BOUNDARIES! </vt:lpstr>
      <vt:lpstr>Artist</vt:lpstr>
      <vt:lpstr> NO BOUNDARIES! </vt:lpstr>
      <vt:lpstr>Nobel Laureate Economist</vt:lpstr>
      <vt:lpstr> NO BOUNDARIES! </vt:lpstr>
      <vt:lpstr> Anthropologist</vt:lpstr>
      <vt:lpstr> NO BOUNDARIES! </vt:lpstr>
      <vt:lpstr>Creator of Pokeman</vt:lpstr>
      <vt:lpstr> NO BOUNDARIES! </vt:lpstr>
      <vt:lpstr>Surfer</vt:lpstr>
      <vt:lpstr> NO BOUNDARIES! </vt:lpstr>
      <vt:lpstr>Model and America’s Next Top Model Finalist</vt:lpstr>
      <vt:lpstr> NO BOUNDARIES! </vt:lpstr>
      <vt:lpstr>Alexander Graham Bell, Scottish/Canadian/American Inventor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</dc:title>
  <dc:creator>Sylvia</dc:creator>
  <cp:lastModifiedBy>Sylvia Diehl</cp:lastModifiedBy>
  <cp:revision>18</cp:revision>
  <dcterms:created xsi:type="dcterms:W3CDTF">2012-04-02T22:59:12Z</dcterms:created>
  <dcterms:modified xsi:type="dcterms:W3CDTF">2015-10-17T16:43:39Z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492138L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TS001140799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Glowing puzzle pieces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EY001142237</vt:lpwstr>
  </property>
  <property fmtid="{D5CDD505-2E9C-101B-9397-08002B2CF9AE}" pid="21" name="SourceTitle">
    <vt:lpwstr>Glowing puzzle pieces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64;#PowerPoint 2003;#66;#PowerPoint - Design Templt 2003;#65;#Microsoft Office PowerPoint 2007;#67;#PowerPoint - Design Templt 12;#79;#Template 12</vt:lpwstr>
  </property>
  <property fmtid="{D5CDD505-2E9C-101B-9397-08002B2CF9AE}" pid="28" name="TemplateStatus">
    <vt:lpwstr>Complete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UANotes">
    <vt:lpwstr>Text is visible in high contrast mode, but graphics are not. </vt:lpwstr>
  </property>
  <property fmtid="{D5CDD505-2E9C-101B-9397-08002B2CF9AE}" pid="33" name="PublishStatusLookup">
    <vt:lpwstr>259473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TP001140799</vt:lpwstr>
  </property>
  <property fmtid="{D5CDD505-2E9C-101B-9397-08002B2CF9AE}" pid="41" name="NumericAssetId">
    <vt:lpwstr/>
  </property>
  <property fmtid="{D5CDD505-2E9C-101B-9397-08002B2CF9AE}" pid="42" name="AppVer">
    <vt:lpwstr/>
  </property>
</Properties>
</file>